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firstSlideNum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6858000" cx="12192000"/>
  <p:notesSz cx="6858000" cy="9144000"/>
  <p:embeddedFontLst>
    <p:embeddedFont>
      <p:font typeface="Corbel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5" roundtripDataSignature="AMtx7mgEDBN7ASEflUAhkGU/vQ+2JHmH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Corbel-italic.fntdata"/><Relationship Id="rId72" Type="http://schemas.openxmlformats.org/officeDocument/2006/relationships/font" Target="fonts/Corbel-bold.fntdata"/><Relationship Id="rId31" Type="http://schemas.openxmlformats.org/officeDocument/2006/relationships/slide" Target="slides/slide26.xml"/><Relationship Id="rId75" Type="http://customschemas.google.com/relationships/presentationmetadata" Target="metadata"/><Relationship Id="rId30" Type="http://schemas.openxmlformats.org/officeDocument/2006/relationships/slide" Target="slides/slide25.xml"/><Relationship Id="rId74" Type="http://schemas.openxmlformats.org/officeDocument/2006/relationships/font" Target="fonts/Corbel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Corbel-regular.fnt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" name="Google Shape;469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5" name="Google Shape;52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" name="Google Shape;537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" name="Google Shape;561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7" name="Google Shape;567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" name="Google Shape;574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3" name="Google Shape;593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" name="Google Shape;600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6" name="Google Shape;606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3" name="Google Shape;613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9" name="Google Shape;619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5" name="Google Shape;625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1" name="Google Shape;631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9" name="Google Shape;639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5" name="Google Shape;645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3" name="Google Shape;653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5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5" name="Google Shape;25;p85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Google Shape;26;p85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7" name="Google Shape;27;p85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8" name="Google Shape;28;p85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9" name="Google Shape;29;p85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0" name="Google Shape;30;p85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1" name="Google Shape;31;p85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5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8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5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8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0519646" y="1657"/>
            <a:ext cx="1672354" cy="167235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5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95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2" name="Google Shape;92;p9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9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6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6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6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96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0" name="Google Shape;100;p96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9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9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9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7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97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9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9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9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8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98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98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98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5" name="Google Shape;115;p98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9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9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9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9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99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2" name="Google Shape;122;p99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9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9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9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0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00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9" name="Google Shape;129;p10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0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0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1"/>
          <p:cNvSpPr txBox="1"/>
          <p:nvPr>
            <p:ph type="title"/>
          </p:nvPr>
        </p:nvSpPr>
        <p:spPr>
          <a:xfrm rot="5400000">
            <a:off x="8065140" y="2353316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01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5" name="Google Shape;135;p10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0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7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4" name="Google Shape;44;p87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5" name="Google Shape;45;p8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9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9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1" name="Google Shape;51;p8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0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0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7" name="Google Shape;57;p90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8" name="Google Shape;58;p90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9" name="Google Shape;59;p90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0" name="Google Shape;60;p9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1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2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2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1" name="Google Shape;71;p92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2" name="Google Shape;72;p9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3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3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93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9" name="Google Shape;79;p9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4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4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94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6" name="Google Shape;86;p9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9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9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84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84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84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84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84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84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84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84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84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8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8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" name="Google Shape;21;p8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8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0519646" y="1657"/>
            <a:ext cx="1672354" cy="1672354"/>
          </a:xfrm>
          <a:prstGeom prst="ellipse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Relationship Id="rId4" Type="http://schemas.openxmlformats.org/officeDocument/2006/relationships/image" Target="../media/image7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7.png"/><Relationship Id="rId4" Type="http://schemas.openxmlformats.org/officeDocument/2006/relationships/image" Target="../media/image7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/>
              <a:t>Java Class</a:t>
            </a:r>
            <a:endParaRPr/>
          </a:p>
        </p:txBody>
      </p:sp>
      <p:sp>
        <p:nvSpPr>
          <p:cNvPr id="143" name="Google Shape;143;p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/>
              <a:t>Day 13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t/>
            </a:r>
            <a:endParaRPr/>
          </a:p>
        </p:txBody>
      </p:sp>
      <p:sp>
        <p:nvSpPr>
          <p:cNvPr id="144" name="Google Shape;144;p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4" name="Google Shape;31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650" y="-1"/>
            <a:ext cx="1061044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0" name="Google Shape;32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069516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6" name="Google Shape;32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220" y="231610"/>
            <a:ext cx="9925560" cy="6394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2" name="Google Shape;3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76" y="0"/>
            <a:ext cx="1143245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8" name="Google Shape;33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920" y="374493"/>
            <a:ext cx="9900159" cy="6109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4" name="Google Shape;34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949" y="237961"/>
            <a:ext cx="9754101" cy="638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949" y="237961"/>
            <a:ext cx="9754101" cy="6382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1" name="Google Shape;35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600" y="1"/>
            <a:ext cx="11002573" cy="70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28364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3" name="Google Shape;3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146" y="257012"/>
            <a:ext cx="9855707" cy="634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9" name="Google Shape;36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999"/>
            <a:ext cx="1085736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/>
          <p:nvPr/>
        </p:nvSpPr>
        <p:spPr>
          <a:xfrm>
            <a:off x="8116117" y="3857502"/>
            <a:ext cx="3029732" cy="959635"/>
          </a:xfrm>
          <a:prstGeom prst="rect">
            <a:avLst/>
          </a:prstGeom>
          <a:solidFill>
            <a:schemeClr val="dk1"/>
          </a:solidFill>
          <a:ln cap="rnd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0" name="Google Shape;150;p2"/>
          <p:cNvSpPr txBox="1"/>
          <p:nvPr>
            <p:ph idx="12" type="sldNum"/>
          </p:nvPr>
        </p:nvSpPr>
        <p:spPr>
          <a:xfrm>
            <a:off x="10391957" y="5596180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1" name="Google Shape;151;p2"/>
          <p:cNvGrpSpPr/>
          <p:nvPr/>
        </p:nvGrpSpPr>
        <p:grpSpPr>
          <a:xfrm>
            <a:off x="1009711" y="968913"/>
            <a:ext cx="10172570" cy="2664320"/>
            <a:chOff x="4772" y="4053"/>
            <a:chExt cx="10172570" cy="2664320"/>
          </a:xfrm>
        </p:grpSpPr>
        <p:sp>
          <p:nvSpPr>
            <p:cNvPr id="152" name="Google Shape;152;p2"/>
            <p:cNvSpPr/>
            <p:nvPr/>
          </p:nvSpPr>
          <p:spPr>
            <a:xfrm>
              <a:off x="4772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89019"/>
                  </a:srgbClr>
                </a:gs>
                <a:gs pos="100000">
                  <a:srgbClr val="239AD4">
                    <a:alpha val="89019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 txBox="1"/>
            <p:nvPr/>
          </p:nvSpPr>
          <p:spPr>
            <a:xfrm>
              <a:off x="4772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Jul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772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 txBox="1"/>
            <p:nvPr/>
          </p:nvSpPr>
          <p:spPr>
            <a:xfrm>
              <a:off x="4772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TOEIC(7/24) 6/6~7/11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TEPS(7/16) 6/29~7/12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090515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80000"/>
                  </a:srgbClr>
                </a:gs>
                <a:gs pos="100000">
                  <a:srgbClr val="239AD4">
                    <a:alpha val="80000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 txBox="1"/>
            <p:nvPr/>
          </p:nvSpPr>
          <p:spPr>
            <a:xfrm>
              <a:off x="2090515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Aug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090515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 txBox="1"/>
            <p:nvPr/>
          </p:nvSpPr>
          <p:spPr>
            <a:xfrm>
              <a:off x="2090515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TOEIC(8/07) 6/20~7/25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TOEIC(8/21) 7/ 4 ~ 8/ 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 (8/06)  6/20~7/17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 (8/20)  7/ 4 ~7/31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Big Data Analyst(10/1)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                        8/29~9/2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ADsP(8.28)  8/1~8/5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176258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69019"/>
                  </a:srgbClr>
                </a:gs>
                <a:gs pos="100000">
                  <a:srgbClr val="239AD4">
                    <a:alpha val="69019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6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 txBox="1"/>
            <p:nvPr/>
          </p:nvSpPr>
          <p:spPr>
            <a:xfrm>
              <a:off x="4176258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176258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 txBox="1"/>
            <p:nvPr/>
          </p:nvSpPr>
          <p:spPr>
            <a:xfrm>
              <a:off x="4176258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262001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60000"/>
                  </a:srgbClr>
                </a:gs>
                <a:gs pos="100000">
                  <a:srgbClr val="239AD4">
                    <a:alpha val="60000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6000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 txBox="1"/>
            <p:nvPr/>
          </p:nvSpPr>
          <p:spPr>
            <a:xfrm>
              <a:off x="6262001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262001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 txBox="1"/>
            <p:nvPr/>
          </p:nvSpPr>
          <p:spPr>
            <a:xfrm>
              <a:off x="6262001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347744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49019"/>
                  </a:srgbClr>
                </a:gs>
                <a:gs pos="100000">
                  <a:srgbClr val="239AD4">
                    <a:alpha val="49019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4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 txBox="1"/>
            <p:nvPr/>
          </p:nvSpPr>
          <p:spPr>
            <a:xfrm>
              <a:off x="8347744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8347744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 txBox="1"/>
            <p:nvPr/>
          </p:nvSpPr>
          <p:spPr>
            <a:xfrm>
              <a:off x="8347744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72" name="Google Shape;17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2839" y="3857502"/>
            <a:ext cx="2217833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582" y="3834937"/>
            <a:ext cx="3740625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5">
            <a:alphaModFix/>
          </a:blip>
          <a:srcRect b="-1535" l="0" r="53539" t="0"/>
          <a:stretch/>
        </p:blipFill>
        <p:spPr>
          <a:xfrm>
            <a:off x="8196275" y="3880068"/>
            <a:ext cx="2949574" cy="8574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"/>
          <p:cNvSpPr/>
          <p:nvPr/>
        </p:nvSpPr>
        <p:spPr>
          <a:xfrm>
            <a:off x="8798199" y="4817137"/>
            <a:ext cx="17401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www.dataq.or.kr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5582435" y="4817137"/>
            <a:ext cx="15986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www.teps.or.kr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2053949" y="4817137"/>
            <a:ext cx="16998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www.toeic.co.kr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4164" y="5375482"/>
            <a:ext cx="4692891" cy="9398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"/>
          <p:cNvSpPr/>
          <p:nvPr/>
        </p:nvSpPr>
        <p:spPr>
          <a:xfrm>
            <a:off x="7975528" y="6370666"/>
            <a:ext cx="17876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austiny.snu.ac.kr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80" name="Google Shape;18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2509" y="5375482"/>
            <a:ext cx="4525179" cy="70480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"/>
          <p:cNvSpPr/>
          <p:nvPr/>
        </p:nvSpPr>
        <p:spPr>
          <a:xfrm>
            <a:off x="3191993" y="6186000"/>
            <a:ext cx="20489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austin.sogang.ac.kr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5" name="Google Shape;37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46" y="253837"/>
            <a:ext cx="9881108" cy="635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1" name="Google Shape;38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069516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7" name="Google Shape;38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03" y="323690"/>
            <a:ext cx="4946904" cy="621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3" name="Google Shape;39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08908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9" name="Google Shape;3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4345" y="409420"/>
            <a:ext cx="7963309" cy="603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5" name="Google Shape;40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061821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1" name="Google Shape;41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614" y="187158"/>
            <a:ext cx="10128771" cy="6483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7" name="Google Shape;41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062646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3" name="Google Shape;42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077689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9" name="Google Shape;42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074369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3"/>
          <p:cNvGrpSpPr/>
          <p:nvPr/>
        </p:nvGrpSpPr>
        <p:grpSpPr>
          <a:xfrm>
            <a:off x="1441158" y="719667"/>
            <a:ext cx="2833130" cy="3809804"/>
            <a:chOff x="0" y="0"/>
            <a:chExt cx="2833130" cy="3809804"/>
          </a:xfrm>
        </p:grpSpPr>
        <p:cxnSp>
          <p:nvCxnSpPr>
            <p:cNvPr id="187" name="Google Shape;187;p3"/>
            <p:cNvCxnSpPr/>
            <p:nvPr/>
          </p:nvCxnSpPr>
          <p:spPr>
            <a:xfrm>
              <a:off x="0" y="0"/>
              <a:ext cx="2833130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8" name="Google Shape;188;p3"/>
            <p:cNvSpPr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 txBox="1"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Tue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Wed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Thu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t/>
              </a:r>
              <a:endParaRPr b="0" i="0" sz="17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 txBox="1"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1. Main</a:t>
              </a:r>
              <a:endParaRPr b="0" i="0" sz="18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192" name="Google Shape;192;p3"/>
            <p:cNvCxnSpPr/>
            <p:nvPr/>
          </p:nvCxnSpPr>
          <p:spPr>
            <a:xfrm>
              <a:off x="566626" y="420929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3" name="Google Shape;193;p3"/>
            <p:cNvSpPr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 txBox="1"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2. Main</a:t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195" name="Google Shape;195;p3"/>
            <p:cNvCxnSpPr/>
            <p:nvPr/>
          </p:nvCxnSpPr>
          <p:spPr>
            <a:xfrm>
              <a:off x="566626" y="84185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6" name="Google Shape;196;p3"/>
            <p:cNvSpPr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 txBox="1"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3. Main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" name="Google Shape;198;p3"/>
            <p:cNvCxnSpPr/>
            <p:nvPr/>
          </p:nvCxnSpPr>
          <p:spPr>
            <a:xfrm>
              <a:off x="566626" y="126278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9" name="Google Shape;199;p3"/>
            <p:cNvSpPr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 txBox="1"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4. Main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1" name="Google Shape;201;p3"/>
            <p:cNvCxnSpPr/>
            <p:nvPr/>
          </p:nvCxnSpPr>
          <p:spPr>
            <a:xfrm>
              <a:off x="566626" y="1683717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2" name="Google Shape;202;p3"/>
            <p:cNvSpPr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 txBox="1"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rgbClr val="00B050"/>
                  </a:solidFill>
                  <a:latin typeface="Corbel"/>
                  <a:ea typeface="Corbel"/>
                  <a:cs typeface="Corbel"/>
                  <a:sym typeface="Corbel"/>
                </a:rPr>
                <a:t>LUNCH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4" name="Google Shape;204;p3"/>
            <p:cNvCxnSpPr/>
            <p:nvPr/>
          </p:nvCxnSpPr>
          <p:spPr>
            <a:xfrm>
              <a:off x="566626" y="210464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5" name="Google Shape;205;p3"/>
            <p:cNvSpPr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 txBox="1"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5. </a:t>
              </a:r>
              <a:r>
                <a:rPr b="0" i="0" lang="en-US" sz="1800" u="none" cap="none" strike="noStrik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07" name="Google Shape;207;p3"/>
            <p:cNvCxnSpPr/>
            <p:nvPr/>
          </p:nvCxnSpPr>
          <p:spPr>
            <a:xfrm>
              <a:off x="566626" y="252557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8" name="Google Shape;208;p3"/>
            <p:cNvSpPr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 txBox="1"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6. </a:t>
              </a:r>
              <a:r>
                <a:rPr b="0" i="0" lang="en-US" sz="1800" u="none" cap="none" strike="noStrik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10" name="Google Shape;210;p3"/>
            <p:cNvCxnSpPr/>
            <p:nvPr/>
          </p:nvCxnSpPr>
          <p:spPr>
            <a:xfrm>
              <a:off x="566626" y="294650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1" name="Google Shape;211;p3"/>
            <p:cNvSpPr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 txBox="1"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7. </a:t>
              </a:r>
              <a:r>
                <a:rPr b="0" i="0" lang="en-US" sz="1800" u="none" cap="none" strike="noStrik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3" name="Google Shape;213;p3"/>
            <p:cNvCxnSpPr/>
            <p:nvPr/>
          </p:nvCxnSpPr>
          <p:spPr>
            <a:xfrm>
              <a:off x="566626" y="336743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4" name="Google Shape;214;p3"/>
            <p:cNvSpPr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 txBox="1"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8. </a:t>
              </a:r>
              <a:r>
                <a:rPr b="0" i="0" lang="en-US" sz="1800" u="none" cap="none" strike="noStrik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Recap, Test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6" name="Google Shape;216;p3"/>
            <p:cNvCxnSpPr/>
            <p:nvPr/>
          </p:nvCxnSpPr>
          <p:spPr>
            <a:xfrm>
              <a:off x="566626" y="3788364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17" name="Google Shape;217;p3"/>
          <p:cNvGrpSpPr/>
          <p:nvPr/>
        </p:nvGrpSpPr>
        <p:grpSpPr>
          <a:xfrm>
            <a:off x="6656916" y="719667"/>
            <a:ext cx="2833130" cy="3809804"/>
            <a:chOff x="0" y="0"/>
            <a:chExt cx="2833130" cy="3809804"/>
          </a:xfrm>
        </p:grpSpPr>
        <p:cxnSp>
          <p:nvCxnSpPr>
            <p:cNvPr id="218" name="Google Shape;218;p3"/>
            <p:cNvCxnSpPr/>
            <p:nvPr/>
          </p:nvCxnSpPr>
          <p:spPr>
            <a:xfrm>
              <a:off x="0" y="85072"/>
              <a:ext cx="2833130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9" name="Google Shape;219;p3"/>
            <p:cNvSpPr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 txBox="1"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orbe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Fri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 txBox="1"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1. </a:t>
              </a:r>
              <a:r>
                <a:rPr b="0" i="0" lang="en-US" sz="1800" u="none" cap="none" strike="noStrik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Recap </a:t>
              </a:r>
              <a:r>
                <a:rPr b="0" i="0" lang="en-US" sz="1800" u="none" cap="none" strike="noStrik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3" name="Google Shape;223;p3"/>
            <p:cNvCxnSpPr/>
            <p:nvPr/>
          </p:nvCxnSpPr>
          <p:spPr>
            <a:xfrm>
              <a:off x="566626" y="420929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4" name="Google Shape;224;p3"/>
            <p:cNvSpPr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 txBox="1"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2. </a:t>
              </a:r>
              <a:endParaRPr b="0" i="0" sz="1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26" name="Google Shape;226;p3"/>
            <p:cNvCxnSpPr/>
            <p:nvPr/>
          </p:nvCxnSpPr>
          <p:spPr>
            <a:xfrm>
              <a:off x="566626" y="84185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7" name="Google Shape;227;p3"/>
            <p:cNvSpPr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 txBox="1"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3. </a:t>
              </a:r>
              <a:endParaRPr b="0" i="0" sz="1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29" name="Google Shape;229;p3"/>
            <p:cNvCxnSpPr/>
            <p:nvPr/>
          </p:nvCxnSpPr>
          <p:spPr>
            <a:xfrm>
              <a:off x="566626" y="126278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0" name="Google Shape;230;p3"/>
            <p:cNvSpPr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 txBox="1"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4.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2" name="Google Shape;232;p3"/>
            <p:cNvCxnSpPr/>
            <p:nvPr/>
          </p:nvCxnSpPr>
          <p:spPr>
            <a:xfrm>
              <a:off x="566626" y="1683717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3" name="Google Shape;233;p3"/>
            <p:cNvSpPr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 txBox="1"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rgbClr val="00B050"/>
                  </a:solidFill>
                  <a:latin typeface="Corbel"/>
                  <a:ea typeface="Corbel"/>
                  <a:cs typeface="Corbel"/>
                  <a:sym typeface="Corbel"/>
                </a:rPr>
                <a:t>LUNCH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5" name="Google Shape;235;p3"/>
            <p:cNvCxnSpPr/>
            <p:nvPr/>
          </p:nvCxnSpPr>
          <p:spPr>
            <a:xfrm>
              <a:off x="566626" y="210464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6" name="Google Shape;236;p3"/>
            <p:cNvSpPr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 txBox="1"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5.</a:t>
              </a:r>
              <a:r>
                <a:rPr b="0" i="0" lang="en-US" sz="1800" u="none" cap="none" strike="noStrik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 Recap 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Main </a:t>
              </a:r>
              <a:endParaRPr b="0" i="0" sz="1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38" name="Google Shape;238;p3"/>
            <p:cNvCxnSpPr/>
            <p:nvPr/>
          </p:nvCxnSpPr>
          <p:spPr>
            <a:xfrm>
              <a:off x="566626" y="252557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9" name="Google Shape;239;p3"/>
            <p:cNvSpPr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 txBox="1"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6.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" name="Google Shape;241;p3"/>
            <p:cNvCxnSpPr/>
            <p:nvPr/>
          </p:nvCxnSpPr>
          <p:spPr>
            <a:xfrm>
              <a:off x="566626" y="294650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2" name="Google Shape;242;p3"/>
            <p:cNvSpPr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 txBox="1"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7. </a:t>
              </a:r>
              <a:endParaRPr b="0" i="0" sz="1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44" name="Google Shape;244;p3"/>
            <p:cNvCxnSpPr/>
            <p:nvPr/>
          </p:nvCxnSpPr>
          <p:spPr>
            <a:xfrm>
              <a:off x="566626" y="336743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5" name="Google Shape;245;p3"/>
            <p:cNvSpPr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"/>
            <p:cNvSpPr txBox="1"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8. </a:t>
              </a:r>
              <a:r>
                <a:rPr b="0" i="0" lang="en-US" sz="1800" u="none" cap="none" strike="noStrik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Test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7" name="Google Shape;247;p3"/>
            <p:cNvCxnSpPr/>
            <p:nvPr/>
          </p:nvCxnSpPr>
          <p:spPr>
            <a:xfrm>
              <a:off x="566626" y="3788364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8" name="Google Shape;248;p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49" name="Google Shape;249;p3"/>
          <p:cNvGrpSpPr/>
          <p:nvPr/>
        </p:nvGrpSpPr>
        <p:grpSpPr>
          <a:xfrm>
            <a:off x="1379048" y="4846950"/>
            <a:ext cx="9113003" cy="1381680"/>
            <a:chOff x="4275" y="5592"/>
            <a:chExt cx="9113003" cy="1381680"/>
          </a:xfrm>
        </p:grpSpPr>
        <p:sp>
          <p:nvSpPr>
            <p:cNvPr id="250" name="Google Shape;250;p3"/>
            <p:cNvSpPr/>
            <p:nvPr/>
          </p:nvSpPr>
          <p:spPr>
            <a:xfrm>
              <a:off x="4275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"/>
            <p:cNvSpPr txBox="1"/>
            <p:nvPr/>
          </p:nvSpPr>
          <p:spPr>
            <a:xfrm>
              <a:off x="4275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Jul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275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"/>
            <p:cNvSpPr txBox="1"/>
            <p:nvPr/>
          </p:nvSpPr>
          <p:spPr>
            <a:xfrm>
              <a:off x="4275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Java Basic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HTML, CSS, JS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1872769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"/>
            <p:cNvSpPr txBox="1"/>
            <p:nvPr/>
          </p:nvSpPr>
          <p:spPr>
            <a:xfrm>
              <a:off x="1872769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Aug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872769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 txBox="1"/>
            <p:nvPr/>
          </p:nvSpPr>
          <p:spPr>
            <a:xfrm>
              <a:off x="1872769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Java Intermediate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571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            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Database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741262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 txBox="1"/>
            <p:nvPr/>
          </p:nvSpPr>
          <p:spPr>
            <a:xfrm>
              <a:off x="3741262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741262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 txBox="1"/>
            <p:nvPr/>
          </p:nvSpPr>
          <p:spPr>
            <a:xfrm>
              <a:off x="3741262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09755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 txBox="1"/>
            <p:nvPr/>
          </p:nvSpPr>
          <p:spPr>
            <a:xfrm>
              <a:off x="5609755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5609755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 txBox="1"/>
            <p:nvPr/>
          </p:nvSpPr>
          <p:spPr>
            <a:xfrm>
              <a:off x="5609755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7478249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 txBox="1"/>
            <p:nvPr/>
          </p:nvSpPr>
          <p:spPr>
            <a:xfrm>
              <a:off x="7478249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7478249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 txBox="1"/>
            <p:nvPr/>
          </p:nvSpPr>
          <p:spPr>
            <a:xfrm>
              <a:off x="7478249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5" name="Google Shape;43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830305" cy="637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3943" y="3656909"/>
            <a:ext cx="5138057" cy="320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2" name="Google Shape;44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061482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8" name="Google Shape;44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059621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4" name="Google Shape;45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3"/>
            <a:ext cx="12192002" cy="6599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0" name="Google Shape;4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03576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6" name="Google Shape;46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2"/>
            <a:ext cx="12192001" cy="640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2" name="Google Shape;47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"/>
            <a:ext cx="1089852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8" name="Google Shape;47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051331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4" name="Google Shape;48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0175" y="1434997"/>
            <a:ext cx="4851649" cy="398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0" name="Google Shape;49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868407" cy="6388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1447" y="2629989"/>
            <a:ext cx="5250553" cy="4191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275" name="Google Shape;275;p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6" name="Google Shape;27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36497"/>
            <a:ext cx="4756394" cy="492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"/>
          <p:cNvPicPr preferRelativeResize="0"/>
          <p:nvPr/>
        </p:nvPicPr>
        <p:blipFill rotWithShape="1">
          <a:blip r:embed="rId4">
            <a:alphaModFix/>
          </a:blip>
          <a:srcRect b="0" l="0" r="38517" t="0"/>
          <a:stretch/>
        </p:blipFill>
        <p:spPr>
          <a:xfrm>
            <a:off x="7295945" y="813326"/>
            <a:ext cx="4896055" cy="603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7" name="Google Shape;49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072825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3" name="Google Shape;50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7949" y="291939"/>
            <a:ext cx="4896102" cy="6274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9" name="Google Shape;50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849356" cy="6394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7271" y="3378021"/>
            <a:ext cx="2514729" cy="3479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6" name="Google Shape;51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949" y="152231"/>
            <a:ext cx="9754101" cy="6553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2" name="Google Shape;52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271" y="1098430"/>
            <a:ext cx="5029458" cy="466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8" name="Google Shape;52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220" y="333216"/>
            <a:ext cx="9925560" cy="6191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4" name="Google Shape;53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5077" y="418945"/>
            <a:ext cx="8661845" cy="6020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0" name="Google Shape;54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064124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6" name="Google Shape;54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"/>
            <a:ext cx="11936825" cy="677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2" name="Google Shape;55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3618" y="237961"/>
            <a:ext cx="9004763" cy="6382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283" name="Google Shape;283;p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4" name="Google Shape;284;p6"/>
          <p:cNvPicPr preferRelativeResize="0"/>
          <p:nvPr/>
        </p:nvPicPr>
        <p:blipFill rotWithShape="1">
          <a:blip r:embed="rId3">
            <a:alphaModFix/>
          </a:blip>
          <a:srcRect b="0" l="0" r="43095" t="0"/>
          <a:stretch/>
        </p:blipFill>
        <p:spPr>
          <a:xfrm>
            <a:off x="0" y="837891"/>
            <a:ext cx="4929051" cy="6020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8" name="Google Shape;55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300367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4" name="Google Shape;56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665" y="326865"/>
            <a:ext cx="10090669" cy="6204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0" name="Google Shape;57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71618" cy="6509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8453" y="2831893"/>
            <a:ext cx="4813547" cy="4026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7" name="Google Shape;57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49" y="0"/>
            <a:ext cx="9728700" cy="6451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4000" y="2920798"/>
            <a:ext cx="4858000" cy="3937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4" name="Google Shape;58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066031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0" name="Google Shape;59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796" y="196684"/>
            <a:ext cx="9868407" cy="6464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6" name="Google Shape;59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430"/>
            <a:ext cx="9830305" cy="621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1633" y="3021545"/>
            <a:ext cx="4737343" cy="2190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3" name="Google Shape;60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146" y="253837"/>
            <a:ext cx="9855707" cy="635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9" name="Google Shape;60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247"/>
            <a:ext cx="9900159" cy="621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581040"/>
            <a:ext cx="4819898" cy="1257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6" name="Google Shape;61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635794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0" name="Google Shape;29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3401" y="288763"/>
            <a:ext cx="9665197" cy="628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2" name="Google Shape;62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643" y="247486"/>
            <a:ext cx="9982713" cy="636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8" name="Google Shape;62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592" y="104604"/>
            <a:ext cx="10020815" cy="6648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4" name="Google Shape;63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2567" cy="6394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2"/>
          <p:cNvPicPr preferRelativeResize="0"/>
          <p:nvPr/>
        </p:nvPicPr>
        <p:blipFill rotWithShape="1">
          <a:blip r:embed="rId4">
            <a:alphaModFix/>
          </a:blip>
          <a:srcRect b="0" l="0" r="0" t="50043"/>
          <a:stretch/>
        </p:blipFill>
        <p:spPr>
          <a:xfrm>
            <a:off x="6859427" y="4162697"/>
            <a:ext cx="5332573" cy="269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2"/>
          <p:cNvPicPr preferRelativeResize="0"/>
          <p:nvPr/>
        </p:nvPicPr>
        <p:blipFill rotWithShape="1">
          <a:blip r:embed="rId4">
            <a:alphaModFix/>
          </a:blip>
          <a:srcRect b="50000" l="0" r="46768" t="0"/>
          <a:stretch/>
        </p:blipFill>
        <p:spPr>
          <a:xfrm>
            <a:off x="3889696" y="4035662"/>
            <a:ext cx="2969731" cy="282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2" name="Google Shape;64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1322" y="339566"/>
            <a:ext cx="9849356" cy="617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81"/>
          <p:cNvGrpSpPr/>
          <p:nvPr/>
        </p:nvGrpSpPr>
        <p:grpSpPr>
          <a:xfrm>
            <a:off x="3860230" y="1351591"/>
            <a:ext cx="4471540" cy="4154818"/>
            <a:chOff x="3859660" y="2243470"/>
            <a:chExt cx="4471540" cy="4154818"/>
          </a:xfrm>
        </p:grpSpPr>
        <p:pic>
          <p:nvPicPr>
            <p:cNvPr id="648" name="Google Shape;648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59660" y="2243470"/>
              <a:ext cx="4471540" cy="2742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81"/>
            <p:cNvPicPr preferRelativeResize="0"/>
            <p:nvPr/>
          </p:nvPicPr>
          <p:blipFill rotWithShape="1">
            <a:blip r:embed="rId4">
              <a:alphaModFix/>
            </a:blip>
            <a:srcRect b="22212" l="0" r="0" t="0"/>
            <a:stretch/>
          </p:blipFill>
          <p:spPr>
            <a:xfrm>
              <a:off x="3860800" y="4985600"/>
              <a:ext cx="4470400" cy="1412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0" name="Google Shape;650;p8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5000" y="2063750"/>
            <a:ext cx="5842000" cy="2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8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6" name="Google Shape;29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949" y="307814"/>
            <a:ext cx="9754101" cy="6242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2" name="Google Shape;30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561" y="304639"/>
            <a:ext cx="9296878" cy="6248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8" name="Google Shape;30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000" y="-1"/>
            <a:ext cx="106557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2021-02-07T13:43:02Z</dcterms:created>
  <dc:creator>윤근수</dc:creator>
</cp:coreProperties>
</file>